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67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C2D85-DDBC-4E0A-9FE1-0EFA90AD2F15}" type="datetimeFigureOut">
              <a:rPr lang="en-US" smtClean="0"/>
              <a:t>9/6/2010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B6B4-CF40-4012-850D-A1CF5969881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C2D85-DDBC-4E0A-9FE1-0EFA90AD2F15}" type="datetimeFigureOut">
              <a:rPr lang="en-US" smtClean="0"/>
              <a:t>9/6/2010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B6B4-CF40-4012-850D-A1CF5969881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C2D85-DDBC-4E0A-9FE1-0EFA90AD2F15}" type="datetimeFigureOut">
              <a:rPr lang="en-US" smtClean="0"/>
              <a:t>9/6/2010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B6B4-CF40-4012-850D-A1CF5969881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C2D85-DDBC-4E0A-9FE1-0EFA90AD2F15}" type="datetimeFigureOut">
              <a:rPr lang="en-US" smtClean="0"/>
              <a:t>9/6/2010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B6B4-CF40-4012-850D-A1CF5969881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C2D85-DDBC-4E0A-9FE1-0EFA90AD2F15}" type="datetimeFigureOut">
              <a:rPr lang="en-US" smtClean="0"/>
              <a:t>9/6/2010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B6B4-CF40-4012-850D-A1CF5969881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C2D85-DDBC-4E0A-9FE1-0EFA90AD2F15}" type="datetimeFigureOut">
              <a:rPr lang="en-US" smtClean="0"/>
              <a:t>9/6/2010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B6B4-CF40-4012-850D-A1CF5969881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C2D85-DDBC-4E0A-9FE1-0EFA90AD2F15}" type="datetimeFigureOut">
              <a:rPr lang="en-US" smtClean="0"/>
              <a:t>9/6/2010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B6B4-CF40-4012-850D-A1CF5969881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C2D85-DDBC-4E0A-9FE1-0EFA90AD2F15}" type="datetimeFigureOut">
              <a:rPr lang="en-US" smtClean="0"/>
              <a:t>9/6/2010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B6B4-CF40-4012-850D-A1CF5969881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C2D85-DDBC-4E0A-9FE1-0EFA90AD2F15}" type="datetimeFigureOut">
              <a:rPr lang="en-US" smtClean="0"/>
              <a:t>9/6/2010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B6B4-CF40-4012-850D-A1CF5969881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C2D85-DDBC-4E0A-9FE1-0EFA90AD2F15}" type="datetimeFigureOut">
              <a:rPr lang="en-US" smtClean="0"/>
              <a:t>9/6/2010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B6B4-CF40-4012-850D-A1CF5969881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C2D85-DDBC-4E0A-9FE1-0EFA90AD2F15}" type="datetimeFigureOut">
              <a:rPr lang="en-US" smtClean="0"/>
              <a:t>9/6/2010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B6B4-CF40-4012-850D-A1CF5969881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C2D85-DDBC-4E0A-9FE1-0EFA90AD2F15}" type="datetimeFigureOut">
              <a:rPr lang="en-US" smtClean="0"/>
              <a:t>9/6/2010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DB6B4-CF40-4012-850D-A1CF59698811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/>
        </p:nvSpPr>
        <p:spPr>
          <a:xfrm>
            <a:off x="3143240" y="1928802"/>
            <a:ext cx="857256" cy="1928826"/>
          </a:xfrm>
          <a:prstGeom prst="ellipse">
            <a:avLst/>
          </a:prstGeom>
          <a:solidFill>
            <a:srgbClr val="0000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lowchart: Summing Junction 3"/>
          <p:cNvSpPr/>
          <p:nvPr/>
        </p:nvSpPr>
        <p:spPr>
          <a:xfrm>
            <a:off x="2786050" y="571480"/>
            <a:ext cx="4500594" cy="4929222"/>
          </a:xfrm>
          <a:prstGeom prst="flowChartSummingJunction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4643438" y="714356"/>
            <a:ext cx="857256" cy="1928826"/>
          </a:xfrm>
          <a:prstGeom prst="ellipse">
            <a:avLst/>
          </a:prstGeom>
          <a:solidFill>
            <a:srgbClr val="0000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Isosceles Triangle 9"/>
          <p:cNvSpPr/>
          <p:nvPr/>
        </p:nvSpPr>
        <p:spPr>
          <a:xfrm>
            <a:off x="3214678" y="2428868"/>
            <a:ext cx="642942" cy="714380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4795838" y="1285860"/>
            <a:ext cx="561980" cy="723904"/>
          </a:xfrm>
          <a:prstGeom prst="ellipse">
            <a:avLst/>
          </a:prstGeom>
          <a:solidFill>
            <a:srgbClr val="FF5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6000760" y="1928802"/>
            <a:ext cx="857256" cy="1928826"/>
          </a:xfrm>
          <a:prstGeom prst="ellipse">
            <a:avLst/>
          </a:prstGeom>
          <a:solidFill>
            <a:srgbClr val="0000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Moon 7"/>
          <p:cNvSpPr/>
          <p:nvPr/>
        </p:nvSpPr>
        <p:spPr>
          <a:xfrm rot="16200000">
            <a:off x="6143636" y="2643183"/>
            <a:ext cx="571504" cy="714379"/>
          </a:xfrm>
          <a:prstGeom prst="moon">
            <a:avLst>
              <a:gd name="adj" fmla="val 52134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4572000" y="3357562"/>
            <a:ext cx="857256" cy="1928826"/>
          </a:xfrm>
          <a:prstGeom prst="ellipse">
            <a:avLst/>
          </a:prstGeom>
          <a:solidFill>
            <a:srgbClr val="0000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4643438" y="4071942"/>
            <a:ext cx="714380" cy="50006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214546" y="5857892"/>
            <a:ext cx="5429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latin typeface="Times New Roman" pitchFamily="18" charset="0"/>
                <a:cs typeface="Times New Roman" pitchFamily="18" charset="0"/>
              </a:rPr>
              <a:t>Air of Akasha, Fire of Akasha, Water of Akasha and Earth of Akasha </a:t>
            </a:r>
            <a:endParaRPr lang="en-GB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15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P. Wilson</dc:creator>
  <cp:lastModifiedBy>P. Wilson</cp:lastModifiedBy>
  <cp:revision>3</cp:revision>
  <dcterms:created xsi:type="dcterms:W3CDTF">2010-09-06T10:17:54Z</dcterms:created>
  <dcterms:modified xsi:type="dcterms:W3CDTF">2010-09-06T10:44:02Z</dcterms:modified>
</cp:coreProperties>
</file>