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67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F566-42FA-4D24-8650-49ABC04E2B7D}" type="datetimeFigureOut">
              <a:rPr lang="en-US" smtClean="0"/>
              <a:t>9/11/2010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C9A48-485A-4894-A5EA-3087B4378BB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F566-42FA-4D24-8650-49ABC04E2B7D}" type="datetimeFigureOut">
              <a:rPr lang="en-US" smtClean="0"/>
              <a:t>9/11/2010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C9A48-485A-4894-A5EA-3087B4378BB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F566-42FA-4D24-8650-49ABC04E2B7D}" type="datetimeFigureOut">
              <a:rPr lang="en-US" smtClean="0"/>
              <a:t>9/11/2010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C9A48-485A-4894-A5EA-3087B4378BB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F566-42FA-4D24-8650-49ABC04E2B7D}" type="datetimeFigureOut">
              <a:rPr lang="en-US" smtClean="0"/>
              <a:t>9/11/2010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C9A48-485A-4894-A5EA-3087B4378BB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F566-42FA-4D24-8650-49ABC04E2B7D}" type="datetimeFigureOut">
              <a:rPr lang="en-US" smtClean="0"/>
              <a:t>9/11/2010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C9A48-485A-4894-A5EA-3087B4378BB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F566-42FA-4D24-8650-49ABC04E2B7D}" type="datetimeFigureOut">
              <a:rPr lang="en-US" smtClean="0"/>
              <a:t>9/11/2010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C9A48-485A-4894-A5EA-3087B4378BB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F566-42FA-4D24-8650-49ABC04E2B7D}" type="datetimeFigureOut">
              <a:rPr lang="en-US" smtClean="0"/>
              <a:t>9/11/2010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C9A48-485A-4894-A5EA-3087B4378BB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F566-42FA-4D24-8650-49ABC04E2B7D}" type="datetimeFigureOut">
              <a:rPr lang="en-US" smtClean="0"/>
              <a:t>9/11/2010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C9A48-485A-4894-A5EA-3087B4378BB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F566-42FA-4D24-8650-49ABC04E2B7D}" type="datetimeFigureOut">
              <a:rPr lang="en-US" smtClean="0"/>
              <a:t>9/11/2010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C9A48-485A-4894-A5EA-3087B4378BB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F566-42FA-4D24-8650-49ABC04E2B7D}" type="datetimeFigureOut">
              <a:rPr lang="en-US" smtClean="0"/>
              <a:t>9/11/2010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C9A48-485A-4894-A5EA-3087B4378BB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F566-42FA-4D24-8650-49ABC04E2B7D}" type="datetimeFigureOut">
              <a:rPr lang="en-US" smtClean="0"/>
              <a:t>9/11/2010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C9A48-485A-4894-A5EA-3087B4378BB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5F566-42FA-4D24-8650-49ABC04E2B7D}" type="datetimeFigureOut">
              <a:rPr lang="en-US" smtClean="0"/>
              <a:t>9/11/2010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C9A48-485A-4894-A5EA-3087B4378BB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val 18"/>
          <p:cNvSpPr/>
          <p:nvPr/>
        </p:nvSpPr>
        <p:spPr>
          <a:xfrm>
            <a:off x="4000496" y="3857628"/>
            <a:ext cx="1357322" cy="1357322"/>
          </a:xfrm>
          <a:prstGeom prst="ellips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2500298" y="2500306"/>
            <a:ext cx="1357322" cy="1285884"/>
          </a:xfrm>
          <a:prstGeom prst="ellips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5214942" y="2428868"/>
            <a:ext cx="1357322" cy="1285884"/>
          </a:xfrm>
          <a:prstGeom prst="ellips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3929058" y="1000108"/>
            <a:ext cx="1285884" cy="1214446"/>
          </a:xfrm>
          <a:prstGeom prst="ellips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4" name="Flowchart: Summing Junction 3"/>
          <p:cNvSpPr/>
          <p:nvPr/>
        </p:nvSpPr>
        <p:spPr>
          <a:xfrm>
            <a:off x="2321703" y="631905"/>
            <a:ext cx="4500594" cy="4929222"/>
          </a:xfrm>
          <a:prstGeom prst="flowChartSummingJunction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4143372" y="1214422"/>
            <a:ext cx="857256" cy="785818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8" name="Moon 7"/>
          <p:cNvSpPr/>
          <p:nvPr/>
        </p:nvSpPr>
        <p:spPr>
          <a:xfrm rot="16200000">
            <a:off x="5536413" y="2703607"/>
            <a:ext cx="714380" cy="857255"/>
          </a:xfrm>
          <a:prstGeom prst="moon">
            <a:avLst>
              <a:gd name="adj" fmla="val 59753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0" name="Isosceles Triangle 9"/>
          <p:cNvSpPr/>
          <p:nvPr/>
        </p:nvSpPr>
        <p:spPr>
          <a:xfrm>
            <a:off x="2714612" y="2632169"/>
            <a:ext cx="857256" cy="796831"/>
          </a:xfrm>
          <a:prstGeom prst="triangle">
            <a:avLst>
              <a:gd name="adj" fmla="val 48984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4357686" y="4286256"/>
            <a:ext cx="642942" cy="57150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3" name="TextBox 15"/>
          <p:cNvSpPr txBox="1"/>
          <p:nvPr/>
        </p:nvSpPr>
        <p:spPr>
          <a:xfrm>
            <a:off x="2393141" y="5918317"/>
            <a:ext cx="43219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latin typeface="Times New Roman" pitchFamily="18" charset="0"/>
                <a:cs typeface="Times New Roman" pitchFamily="18" charset="0"/>
              </a:rPr>
              <a:t>Air of  </a:t>
            </a:r>
            <a:r>
              <a:rPr lang="en-GB" sz="1400" b="1" dirty="0" smtClean="0">
                <a:latin typeface="Times New Roman" pitchFamily="18" charset="0"/>
                <a:cs typeface="Times New Roman" pitchFamily="18" charset="0"/>
              </a:rPr>
              <a:t>Air</a:t>
            </a:r>
            <a:r>
              <a:rPr lang="en-GB" sz="1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1400" b="1" dirty="0" smtClean="0">
                <a:latin typeface="Times New Roman" pitchFamily="18" charset="0"/>
                <a:cs typeface="Times New Roman" pitchFamily="18" charset="0"/>
              </a:rPr>
              <a:t>Fire of </a:t>
            </a:r>
            <a:r>
              <a:rPr lang="en-GB" sz="1400" b="1" dirty="0" smtClean="0">
                <a:latin typeface="Times New Roman" pitchFamily="18" charset="0"/>
                <a:cs typeface="Times New Roman" pitchFamily="18" charset="0"/>
              </a:rPr>
              <a:t>Air, </a:t>
            </a:r>
            <a:r>
              <a:rPr lang="en-GB" sz="1400" b="1" dirty="0" smtClean="0">
                <a:latin typeface="Times New Roman" pitchFamily="18" charset="0"/>
                <a:cs typeface="Times New Roman" pitchFamily="18" charset="0"/>
              </a:rPr>
              <a:t>Water of </a:t>
            </a:r>
            <a:r>
              <a:rPr lang="en-GB" sz="1400" b="1" dirty="0" smtClean="0">
                <a:latin typeface="Times New Roman" pitchFamily="18" charset="0"/>
                <a:cs typeface="Times New Roman" pitchFamily="18" charset="0"/>
              </a:rPr>
              <a:t>Air </a:t>
            </a:r>
            <a:r>
              <a:rPr lang="en-GB" sz="1400" b="1" dirty="0" smtClean="0">
                <a:latin typeface="Times New Roman" pitchFamily="18" charset="0"/>
                <a:cs typeface="Times New Roman" pitchFamily="18" charset="0"/>
              </a:rPr>
              <a:t>and Earth of </a:t>
            </a:r>
            <a:r>
              <a:rPr lang="en-GB" sz="1400" b="1" dirty="0" smtClean="0">
                <a:latin typeface="Times New Roman" pitchFamily="18" charset="0"/>
                <a:cs typeface="Times New Roman" pitchFamily="18" charset="0"/>
              </a:rPr>
              <a:t>Air. </a:t>
            </a:r>
            <a:endParaRPr lang="en-GB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16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P. Wilson</dc:creator>
  <cp:lastModifiedBy>P. Wilson</cp:lastModifiedBy>
  <cp:revision>1</cp:revision>
  <dcterms:created xsi:type="dcterms:W3CDTF">2010-09-11T19:57:25Z</dcterms:created>
  <dcterms:modified xsi:type="dcterms:W3CDTF">2010-09-11T20:04:11Z</dcterms:modified>
</cp:coreProperties>
</file>