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89740-D949-457D-95BA-4DC0192CDFE7}" type="datetimeFigureOut">
              <a:rPr lang="en-US" smtClean="0"/>
              <a:pPr/>
              <a:t>9/6/2010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45326-73B2-48F2-B922-61F09C6B21C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umming Junction 3"/>
          <p:cNvSpPr/>
          <p:nvPr/>
        </p:nvSpPr>
        <p:spPr>
          <a:xfrm>
            <a:off x="2786050" y="571480"/>
            <a:ext cx="4500594" cy="4929222"/>
          </a:xfrm>
          <a:prstGeom prst="flowChartSummingJunction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57686" y="1000108"/>
            <a:ext cx="1285884" cy="1143008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572000" y="1142984"/>
            <a:ext cx="857256" cy="785818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715008" y="2500306"/>
            <a:ext cx="1285884" cy="1143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Moon 7"/>
          <p:cNvSpPr/>
          <p:nvPr/>
        </p:nvSpPr>
        <p:spPr>
          <a:xfrm rot="16200000">
            <a:off x="6000760" y="2643182"/>
            <a:ext cx="714380" cy="857255"/>
          </a:xfrm>
          <a:prstGeom prst="moon">
            <a:avLst>
              <a:gd name="adj" fmla="val 5975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3071802" y="2428868"/>
            <a:ext cx="1285884" cy="1143008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Isosceles Triangle 11"/>
          <p:cNvSpPr/>
          <p:nvPr/>
        </p:nvSpPr>
        <p:spPr>
          <a:xfrm>
            <a:off x="3286116" y="2571744"/>
            <a:ext cx="857256" cy="857256"/>
          </a:xfrm>
          <a:prstGeom prst="triangl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429124" y="4000504"/>
            <a:ext cx="1285884" cy="11430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643438" y="4286256"/>
            <a:ext cx="857256" cy="57150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428860" y="5857892"/>
            <a:ext cx="5214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Air of  Earth, Fire of Earth, Water of Earth and Earth of Earth. </a:t>
            </a:r>
            <a:endParaRPr lang="en-GB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16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P. Wilson</dc:creator>
  <cp:lastModifiedBy>P. Wilson</cp:lastModifiedBy>
  <cp:revision>33</cp:revision>
  <dcterms:created xsi:type="dcterms:W3CDTF">2010-09-06T09:55:52Z</dcterms:created>
  <dcterms:modified xsi:type="dcterms:W3CDTF">2010-09-06T22:21:27Z</dcterms:modified>
</cp:coreProperties>
</file>