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6A413-1AA7-40D9-94B0-524ACCD3F24B}" type="datetimeFigureOut">
              <a:rPr lang="en-US" smtClean="0"/>
              <a:pPr/>
              <a:t>10/16/2010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29937-4522-4CBF-90A0-3D117B1AFC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/>
          <p:cNvSpPr/>
          <p:nvPr/>
        </p:nvSpPr>
        <p:spPr>
          <a:xfrm>
            <a:off x="2786050" y="571480"/>
            <a:ext cx="4500594" cy="4929222"/>
          </a:xfrm>
          <a:prstGeom prst="flowChartSummingJunction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4214810" y="714356"/>
            <a:ext cx="1643074" cy="128588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428860" y="5857892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 of  Fire, Fire of Fire, Water of Fire and Earth of Fire. </a:t>
            </a:r>
            <a:endParaRPr lang="en-GB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43438" y="1214422"/>
            <a:ext cx="785818" cy="71438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Isosceles Triangle 13"/>
          <p:cNvSpPr/>
          <p:nvPr/>
        </p:nvSpPr>
        <p:spPr>
          <a:xfrm>
            <a:off x="2928926" y="2000240"/>
            <a:ext cx="1643074" cy="128588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>
            <a:off x="3286116" y="2357430"/>
            <a:ext cx="919170" cy="776294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/>
        </p:nvSpPr>
        <p:spPr>
          <a:xfrm>
            <a:off x="5500694" y="2000240"/>
            <a:ext cx="1643074" cy="128588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oon 7"/>
          <p:cNvSpPr/>
          <p:nvPr/>
        </p:nvSpPr>
        <p:spPr>
          <a:xfrm rot="16200000">
            <a:off x="6036480" y="2607463"/>
            <a:ext cx="571503" cy="642943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>
            <a:off x="4214810" y="3714752"/>
            <a:ext cx="1643074" cy="128588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714876" y="4429132"/>
            <a:ext cx="642942" cy="428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Wilson</dc:creator>
  <cp:lastModifiedBy>P. Wilson</cp:lastModifiedBy>
  <cp:revision>2</cp:revision>
  <dcterms:created xsi:type="dcterms:W3CDTF">2010-09-06T10:35:50Z</dcterms:created>
  <dcterms:modified xsi:type="dcterms:W3CDTF">2010-10-16T15:47:32Z</dcterms:modified>
</cp:coreProperties>
</file>