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67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04CD-4CC5-40E2-B70B-4B67D6D9438C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BF4B-DB8C-4339-A111-02DA1A875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04CD-4CC5-40E2-B70B-4B67D6D9438C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BF4B-DB8C-4339-A111-02DA1A875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04CD-4CC5-40E2-B70B-4B67D6D9438C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BF4B-DB8C-4339-A111-02DA1A875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04CD-4CC5-40E2-B70B-4B67D6D9438C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BF4B-DB8C-4339-A111-02DA1A875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04CD-4CC5-40E2-B70B-4B67D6D9438C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BF4B-DB8C-4339-A111-02DA1A875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04CD-4CC5-40E2-B70B-4B67D6D9438C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BF4B-DB8C-4339-A111-02DA1A875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04CD-4CC5-40E2-B70B-4B67D6D9438C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BF4B-DB8C-4339-A111-02DA1A875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04CD-4CC5-40E2-B70B-4B67D6D9438C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BF4B-DB8C-4339-A111-02DA1A875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04CD-4CC5-40E2-B70B-4B67D6D9438C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BF4B-DB8C-4339-A111-02DA1A875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04CD-4CC5-40E2-B70B-4B67D6D9438C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BF4B-DB8C-4339-A111-02DA1A875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E04CD-4CC5-40E2-B70B-4B67D6D9438C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EBF4B-DB8C-4339-A111-02DA1A8750AD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BE04CD-4CC5-40E2-B70B-4B67D6D9438C}" type="datetimeFigureOut">
              <a:rPr lang="en-US" smtClean="0"/>
              <a:t>9/11/2010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EBF4B-DB8C-4339-A111-02DA1A8750AD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Summing Junction 3"/>
          <p:cNvSpPr/>
          <p:nvPr/>
        </p:nvSpPr>
        <p:spPr>
          <a:xfrm>
            <a:off x="2321703" y="631905"/>
            <a:ext cx="4500594" cy="4929222"/>
          </a:xfrm>
          <a:prstGeom prst="flowChartSummingJunction">
            <a:avLst/>
          </a:prstGeom>
          <a:noFill/>
          <a:ln w="412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Moon 7"/>
          <p:cNvSpPr/>
          <p:nvPr/>
        </p:nvSpPr>
        <p:spPr>
          <a:xfrm rot="16200000">
            <a:off x="5286378" y="2500307"/>
            <a:ext cx="1285884" cy="1285881"/>
          </a:xfrm>
          <a:prstGeom prst="moon">
            <a:avLst>
              <a:gd name="adj" fmla="val 5975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3" name="TextBox 15"/>
          <p:cNvSpPr txBox="1"/>
          <p:nvPr/>
        </p:nvSpPr>
        <p:spPr>
          <a:xfrm>
            <a:off x="1964513" y="5918317"/>
            <a:ext cx="52149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Air of 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Water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Fire of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Water,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Water of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Water and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Earth of </a:t>
            </a:r>
            <a:r>
              <a:rPr lang="en-GB" sz="1400" b="1" dirty="0" smtClean="0">
                <a:latin typeface="Times New Roman" pitchFamily="18" charset="0"/>
                <a:cs typeface="Times New Roman" pitchFamily="18" charset="0"/>
              </a:rPr>
              <a:t>Water. </a:t>
            </a:r>
            <a:endParaRPr lang="en-GB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Moon 13"/>
          <p:cNvSpPr/>
          <p:nvPr/>
        </p:nvSpPr>
        <p:spPr>
          <a:xfrm rot="16200000">
            <a:off x="2571736" y="2500307"/>
            <a:ext cx="1285884" cy="1285881"/>
          </a:xfrm>
          <a:prstGeom prst="moon">
            <a:avLst>
              <a:gd name="adj" fmla="val 5975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0" name="Isosceles Triangle 9"/>
          <p:cNvSpPr/>
          <p:nvPr/>
        </p:nvSpPr>
        <p:spPr>
          <a:xfrm>
            <a:off x="2893207" y="3132235"/>
            <a:ext cx="678661" cy="439641"/>
          </a:xfrm>
          <a:prstGeom prst="triangle">
            <a:avLst>
              <a:gd name="adj" fmla="val 50000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5" name="Moon 14"/>
          <p:cNvSpPr/>
          <p:nvPr/>
        </p:nvSpPr>
        <p:spPr>
          <a:xfrm rot="16200000">
            <a:off x="3929057" y="3929067"/>
            <a:ext cx="1285884" cy="1285881"/>
          </a:xfrm>
          <a:prstGeom prst="moon">
            <a:avLst>
              <a:gd name="adj" fmla="val 5975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4286248" y="4583021"/>
            <a:ext cx="535785" cy="417615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6" name="Moon 15"/>
          <p:cNvSpPr/>
          <p:nvPr/>
        </p:nvSpPr>
        <p:spPr>
          <a:xfrm rot="16200000">
            <a:off x="3857620" y="928671"/>
            <a:ext cx="1285884" cy="1285881"/>
          </a:xfrm>
          <a:prstGeom prst="moon">
            <a:avLst>
              <a:gd name="adj" fmla="val 59753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4143372" y="1500174"/>
            <a:ext cx="750099" cy="631929"/>
          </a:xfrm>
          <a:prstGeom prst="ellipse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sp>
        <p:nvSpPr>
          <p:cNvPr id="17" name="Moon 16"/>
          <p:cNvSpPr/>
          <p:nvPr/>
        </p:nvSpPr>
        <p:spPr>
          <a:xfrm rot="16200000">
            <a:off x="5500694" y="2857496"/>
            <a:ext cx="857256" cy="857256"/>
          </a:xfrm>
          <a:prstGeom prst="moon">
            <a:avLst>
              <a:gd name="adj" fmla="val 59753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16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P. Wilson</dc:creator>
  <cp:lastModifiedBy>P. Wilson</cp:lastModifiedBy>
  <cp:revision>1</cp:revision>
  <dcterms:created xsi:type="dcterms:W3CDTF">2010-09-11T19:50:53Z</dcterms:created>
  <dcterms:modified xsi:type="dcterms:W3CDTF">2010-09-11T19:56:55Z</dcterms:modified>
</cp:coreProperties>
</file>