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C37A-D457-4438-9AC3-FED8878C5FAC}" type="datetimeFigureOut">
              <a:rPr lang="en-US" smtClean="0"/>
              <a:t>2/2/2011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9C112-D8E1-4613-82CB-C4E46E94560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dinburghbeltane.net/files/vitruvian_man_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71480"/>
            <a:ext cx="4714909" cy="5857916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428992" y="1142984"/>
            <a:ext cx="1571636" cy="135732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 rot="10800000">
            <a:off x="3714743" y="2500307"/>
            <a:ext cx="1000132" cy="135732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Moon 6"/>
          <p:cNvSpPr/>
          <p:nvPr/>
        </p:nvSpPr>
        <p:spPr>
          <a:xfrm rot="16200000">
            <a:off x="3571868" y="3214686"/>
            <a:ext cx="1285884" cy="1428760"/>
          </a:xfrm>
          <a:prstGeom prst="moon">
            <a:avLst>
              <a:gd name="adj" fmla="val 51514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357554" y="4572008"/>
            <a:ext cx="1643074" cy="17859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28662" y="28572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 Cosmic Egg and </a:t>
            </a:r>
            <a:r>
              <a:rPr lang="en-GB" dirty="0" err="1" smtClean="0"/>
              <a:t>Vitruvian</a:t>
            </a:r>
            <a:r>
              <a:rPr lang="en-GB" smtClean="0"/>
              <a:t> Man.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3</cp:revision>
  <dcterms:created xsi:type="dcterms:W3CDTF">2011-02-02T19:04:47Z</dcterms:created>
  <dcterms:modified xsi:type="dcterms:W3CDTF">2011-02-02T19:24:19Z</dcterms:modified>
</cp:coreProperties>
</file>